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94" r:id="rId2"/>
  </p:sldMasterIdLst>
  <p:notesMasterIdLst>
    <p:notesMasterId r:id="rId5"/>
  </p:notesMasterIdLst>
  <p:handoutMasterIdLst>
    <p:handoutMasterId r:id="rId6"/>
  </p:handoutMasterIdLst>
  <p:sldIdLst>
    <p:sldId id="258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63378D"/>
    <a:srgbClr val="987EAF"/>
    <a:srgbClr val="7FAECC"/>
    <a:srgbClr val="534F97"/>
    <a:srgbClr val="003777"/>
    <a:srgbClr val="214EA2"/>
    <a:srgbClr val="003382"/>
    <a:srgbClr val="A3238E"/>
    <a:srgbClr val="009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38" y="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285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67CD3-2162-4526-86D3-64716BF5DB2A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5B999-1649-4837-99FF-9F7BD0D23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4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8963E-C801-5C49-AD3C-39BA8A836E66}" type="datetimeFigureOut">
              <a:rPr lang="en-US" smtClean="0"/>
              <a:t>6/26/2018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A2BB5-7382-B24B-A8B3-D3D43D580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513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18732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7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68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660662"/>
            <a:ext cx="7886700" cy="3060705"/>
          </a:xfrm>
          <a:prstGeom prst="rect">
            <a:avLst/>
          </a:prstGeom>
        </p:spPr>
        <p:txBody>
          <a:bodyPr/>
          <a:lstStyle>
            <a:lvl1pPr>
              <a:defRPr sz="1950">
                <a:solidFill>
                  <a:srgbClr val="4D4D4D"/>
                </a:solidFill>
                <a:latin typeface="CorisandeLight" panose="000004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27114"/>
            <a:ext cx="7886700" cy="55108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000" b="1" kern="1200" dirty="0" smtClean="0">
                <a:solidFill>
                  <a:srgbClr val="C00000"/>
                </a:solidFill>
                <a:latin typeface="CorisandeRegular" panose="00000400000000000000" pitchFamily="2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74190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43468" y="1016002"/>
            <a:ext cx="3126846" cy="831850"/>
          </a:xfrm>
          <a:prstGeom prst="rect">
            <a:avLst/>
          </a:prstGeom>
        </p:spPr>
        <p:txBody>
          <a:bodyPr/>
          <a:lstStyle>
            <a:lvl1pPr>
              <a:defRPr lang="en-US" sz="2250" b="1" kern="1200" dirty="0">
                <a:solidFill>
                  <a:srgbClr val="C00000"/>
                </a:solidFill>
                <a:latin typeface="CorisandeRegular" panose="00000400000000000000" pitchFamily="2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79852" y="1016002"/>
            <a:ext cx="4688417" cy="3657607"/>
          </a:xfrm>
          <a:prstGeom prst="rect">
            <a:avLst/>
          </a:prstGeom>
        </p:spPr>
        <p:txBody>
          <a:bodyPr/>
          <a:lstStyle>
            <a:lvl1pPr rtl="0">
              <a:defRPr lang="en-US" sz="1950" kern="1200" dirty="0">
                <a:solidFill>
                  <a:srgbClr val="C00000"/>
                </a:solidFill>
                <a:latin typeface="CorisandeLight" panose="00000400000000000000" pitchFamily="2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43468" y="1905000"/>
            <a:ext cx="3126846" cy="2748078"/>
          </a:xfrm>
          <a:prstGeom prst="rect">
            <a:avLst/>
          </a:prstGeom>
        </p:spPr>
        <p:txBody>
          <a:bodyPr>
            <a:normAutofit/>
          </a:bodyPr>
          <a:lstStyle>
            <a:lvl1pPr rtl="0">
              <a:defRPr lang="en-US" sz="1950" kern="1200" dirty="0">
                <a:solidFill>
                  <a:srgbClr val="C00000"/>
                </a:solidFill>
                <a:latin typeface="CorisandeLight" panose="00000400000000000000" pitchFamily="2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94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35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69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986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906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47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5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785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0102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467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209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50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417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660662"/>
            <a:ext cx="7886700" cy="3060705"/>
          </a:xfrm>
          <a:prstGeom prst="rect">
            <a:avLst/>
          </a:prstGeom>
        </p:spPr>
        <p:txBody>
          <a:bodyPr/>
          <a:lstStyle>
            <a:lvl1pPr>
              <a:defRPr sz="1950">
                <a:solidFill>
                  <a:srgbClr val="4D4D4D"/>
                </a:solidFill>
                <a:latin typeface="CorisandeLight" panose="000004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8650" y="1027114"/>
            <a:ext cx="7886700" cy="551087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lang="en-US" sz="3000" b="1" kern="1200" dirty="0" smtClean="0">
                <a:solidFill>
                  <a:srgbClr val="C00000"/>
                </a:solidFill>
                <a:latin typeface="CorisandeRegular" panose="00000400000000000000" pitchFamily="2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326910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43468" y="1016002"/>
            <a:ext cx="3126846" cy="831850"/>
          </a:xfrm>
          <a:prstGeom prst="rect">
            <a:avLst/>
          </a:prstGeom>
        </p:spPr>
        <p:txBody>
          <a:bodyPr/>
          <a:lstStyle>
            <a:lvl1pPr>
              <a:defRPr lang="en-US" sz="2250" b="1" kern="1200" dirty="0">
                <a:solidFill>
                  <a:srgbClr val="C00000"/>
                </a:solidFill>
                <a:latin typeface="CorisandeRegular" panose="00000400000000000000" pitchFamily="2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79852" y="1016002"/>
            <a:ext cx="4688417" cy="3657607"/>
          </a:xfrm>
          <a:prstGeom prst="rect">
            <a:avLst/>
          </a:prstGeom>
        </p:spPr>
        <p:txBody>
          <a:bodyPr/>
          <a:lstStyle>
            <a:lvl1pPr rtl="0">
              <a:defRPr lang="en-US" sz="1950" kern="1200" dirty="0">
                <a:solidFill>
                  <a:srgbClr val="C00000"/>
                </a:solidFill>
                <a:latin typeface="CorisandeLight" panose="00000400000000000000" pitchFamily="2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643468" y="1905000"/>
            <a:ext cx="3126846" cy="2748078"/>
          </a:xfrm>
          <a:prstGeom prst="rect">
            <a:avLst/>
          </a:prstGeom>
        </p:spPr>
        <p:txBody>
          <a:bodyPr>
            <a:normAutofit/>
          </a:bodyPr>
          <a:lstStyle>
            <a:lvl1pPr rtl="0">
              <a:defRPr lang="en-US" sz="1950" kern="1200" dirty="0">
                <a:solidFill>
                  <a:srgbClr val="C00000"/>
                </a:solidFill>
                <a:latin typeface="CorisandeLight" panose="00000400000000000000" pitchFamily="2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4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7096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1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5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6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2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2201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66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C00000"/>
          </a:solidFill>
          <a:latin typeface="CorisandeRegular" panose="00000400000000000000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4D4D4D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4D4D4D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4D4D4D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4D4D4D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60000"/>
            <a:lum/>
          </a:blip>
          <a:srcRect/>
          <a:stretch>
            <a:fillRect t="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232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rgbClr val="C00000"/>
          </a:solidFill>
          <a:latin typeface="CorisandeRegular" panose="00000400000000000000" pitchFamily="2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rgbClr val="4D4D4D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4D4D4D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rgbClr val="4D4D4D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4D4D4D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rgbClr val="4D4D4D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60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116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CorisandeLight</vt:lpstr>
      <vt:lpstr>CorisandeRegular</vt:lpstr>
      <vt:lpstr>Office Theme</vt:lpstr>
      <vt:lpstr>2_Office Theme</vt:lpstr>
      <vt:lpstr>PowerPoint Presentation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Maron</dc:creator>
  <cp:lastModifiedBy>Veysel H. Guzel</cp:lastModifiedBy>
  <cp:revision>50</cp:revision>
  <dcterms:created xsi:type="dcterms:W3CDTF">2014-04-27T12:01:46Z</dcterms:created>
  <dcterms:modified xsi:type="dcterms:W3CDTF">2018-06-26T10:29:45Z</dcterms:modified>
</cp:coreProperties>
</file>